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42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318" r:id="rId9"/>
    <p:sldId id="319" r:id="rId10"/>
    <p:sldId id="276" r:id="rId11"/>
    <p:sldId id="277" r:id="rId12"/>
    <p:sldId id="278" r:id="rId13"/>
    <p:sldId id="282" r:id="rId14"/>
    <p:sldId id="317" r:id="rId15"/>
    <p:sldId id="287" r:id="rId16"/>
    <p:sldId id="288" r:id="rId17"/>
    <p:sldId id="289" r:id="rId18"/>
    <p:sldId id="290" r:id="rId19"/>
    <p:sldId id="302" r:id="rId20"/>
    <p:sldId id="303" r:id="rId21"/>
    <p:sldId id="315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291" r:id="rId32"/>
    <p:sldId id="292" r:id="rId33"/>
    <p:sldId id="293" r:id="rId34"/>
    <p:sldId id="294" r:id="rId35"/>
    <p:sldId id="316" r:id="rId36"/>
    <p:sldId id="295" r:id="rId37"/>
    <p:sldId id="300" r:id="rId38"/>
    <p:sldId id="297" r:id="rId39"/>
    <p:sldId id="298" r:id="rId40"/>
    <p:sldId id="32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593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73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72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34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582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37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4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8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99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00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469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328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 spd="slow">
    <p:push dir="u"/>
  </p:transition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66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VIPASSANĀ</a:t>
            </a:r>
            <a:br>
              <a:rPr lang="pl-PL" dirty="0"/>
            </a:br>
            <a:r>
              <a:rPr lang="pl-PL" dirty="0"/>
              <a:t> MANAGEMENT SYSTEM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513612" y="1412776"/>
            <a:ext cx="2395397" cy="2429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2" y="1268760"/>
            <a:ext cx="8604793" cy="558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537649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17240" y="1600200"/>
            <a:ext cx="6203032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Secondary storage needs to be done with files (Event/Lecturer/</a:t>
            </a:r>
            <a:r>
              <a:rPr lang="en-US" sz="2400" dirty="0" err="1"/>
              <a:t>Memberlists</a:t>
            </a:r>
            <a:r>
              <a:rPr lang="en-US" sz="2400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parts of the system must be accessible among them</a:t>
            </a:r>
            <a:endParaRPr lang="sk-SK" sz="2400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1560" y="116632"/>
            <a:ext cx="8136904" cy="6669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611560" y="0"/>
            <a:ext cx="8280920" cy="66927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611560" y="44624"/>
            <a:ext cx="8250566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Introduction</a:t>
            </a:r>
            <a:endParaRPr lang="es-ES" sz="2400" dirty="0"/>
          </a:p>
          <a:p>
            <a:r>
              <a:rPr lang="es-ES" sz="2400" dirty="0" err="1"/>
              <a:t>Analysis</a:t>
            </a:r>
            <a:endParaRPr lang="es-ES" sz="2400" dirty="0"/>
          </a:p>
          <a:p>
            <a:r>
              <a:rPr lang="es-ES" sz="2400" dirty="0" err="1"/>
              <a:t>Design</a:t>
            </a:r>
            <a:endParaRPr lang="es-ES" sz="2400" dirty="0"/>
          </a:p>
          <a:p>
            <a:r>
              <a:rPr lang="es-ES" sz="2400" dirty="0" err="1"/>
              <a:t>Implementation</a:t>
            </a:r>
            <a:endParaRPr lang="es-ES" sz="2400" dirty="0"/>
          </a:p>
          <a:p>
            <a:r>
              <a:rPr lang="es-ES" sz="2400" dirty="0" err="1"/>
              <a:t>Process</a:t>
            </a:r>
            <a:endParaRPr lang="es-ES" sz="2400" dirty="0"/>
          </a:p>
          <a:p>
            <a:r>
              <a:rPr lang="es-ES" sz="2400" dirty="0" err="1"/>
              <a:t>Conclusion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78" y="1844824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" y="1898062"/>
            <a:ext cx="8476634" cy="4801891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xmlns="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6" y="2391024"/>
            <a:ext cx="8476634" cy="2889176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5" y="2166020"/>
            <a:ext cx="8576565" cy="3800449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9" y="1844824"/>
            <a:ext cx="8460432" cy="475899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47" y="1167319"/>
            <a:ext cx="808343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xmlns="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8" y="2708920"/>
            <a:ext cx="8655055" cy="2880319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" y="1769535"/>
            <a:ext cx="8530942" cy="508846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xmlns="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" y="1772816"/>
            <a:ext cx="8530942" cy="508518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12160" y="1844824"/>
            <a:ext cx="8449532" cy="469628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8" y="2183251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xmlns="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xmlns="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6" y="1908123"/>
            <a:ext cx="3961734" cy="4038950"/>
          </a:xfr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3C79FCC1-CE20-4170-AFEC-BBE3D24DB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97793"/>
            <a:ext cx="4115157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52936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09" y="1844824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3"/>
            <a:ext cx="4455086" cy="24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8" y="1844824"/>
            <a:ext cx="4127091" cy="3977985"/>
          </a:xfr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xmlns="" id="{46E83417-0653-4A9E-9EF3-50B17C521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87848"/>
            <a:ext cx="4320480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work methods, motivation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613853"/>
            <a:ext cx="8601331" cy="32155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A40A5B8-467C-4A94-98BF-4F22E6F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xmlns="" id="{8B5F53E1-9382-4569-BD35-3A1AC86A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2" y="3299381"/>
            <a:ext cx="8602628" cy="3412165"/>
          </a:xfrm>
          <a:prstGeom prst="rect">
            <a:avLst/>
          </a:prstGeom>
        </p:spPr>
      </p:pic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xmlns="" id="{C6410D19-7738-47B2-B236-C09805C4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3236014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sk-S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  <a:endParaRPr lang="sk-SK" sz="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 goals and overall structure together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for groups consisting of 1-3 persons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Having everything checked by everyone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41D58847-22B4-4095-83B7-A1F21B7D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440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16187601-6B18-43DB-A219-7D8DB9058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2146"/>
            <a:ext cx="4608512" cy="141640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7ABCE1EB-D1B9-4F3C-BDE9-55572532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1" y="1484784"/>
            <a:ext cx="4138881" cy="415131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3979A7F9-5D8B-4717-B6E4-126E9EB1C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3" y="4005064"/>
            <a:ext cx="3397771" cy="14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298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9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xmlns="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10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xmlns="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9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0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846066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596007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38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A5603CB-3DC5-4D0A-B336-148FA27B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686050"/>
            <a:ext cx="7200900" cy="1485900"/>
          </a:xfrm>
        </p:spPr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362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"/>
            <a:ext cx="860444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/>
          <a:stretch/>
        </p:blipFill>
        <p:spPr bwMode="auto">
          <a:xfrm>
            <a:off x="4700016" y="1916832"/>
            <a:ext cx="3849424" cy="32403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dirty="0"/>
              <a:t>How to find proper lecturers for events 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33432"/>
            <a:ext cx="316835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6457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dirty="0"/>
              <a:t>How to make the system easy to extend and provide new functionalities?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8840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4775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228</TotalTime>
  <Words>201</Words>
  <Application>Microsoft Office PowerPoint</Application>
  <PresentationFormat>Prezentácia na obrazovke (4:3)</PresentationFormat>
  <Paragraphs>68</Paragraphs>
  <Slides>40</Slides>
  <Notes>0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40</vt:i4>
      </vt:variant>
    </vt:vector>
  </HeadingPairs>
  <TitlesOfParts>
    <vt:vector size="41" baseType="lpstr">
      <vt:lpstr>Przycinanie</vt:lpstr>
      <vt:lpstr>VIPASSANĀ  MANAGEMENT SYSTEM</vt:lpstr>
      <vt:lpstr>Agenda</vt:lpstr>
      <vt:lpstr>Introduction</vt:lpstr>
      <vt:lpstr>Introduction</vt:lpstr>
      <vt:lpstr>Prezentácia programu PowerPoint</vt:lpstr>
      <vt:lpstr>Prezentácia programu PowerPoint</vt:lpstr>
      <vt:lpstr>Problem statement</vt:lpstr>
      <vt:lpstr>Problem statement</vt:lpstr>
      <vt:lpstr>Problem statement</vt:lpstr>
      <vt:lpstr>Delimitations</vt:lpstr>
      <vt:lpstr>Prezentácia programu PowerPoint</vt:lpstr>
      <vt:lpstr>Functional requirements</vt:lpstr>
      <vt:lpstr>Prezentácia programu PowerPoint</vt:lpstr>
      <vt:lpstr>Functional requirements</vt:lpstr>
      <vt:lpstr>Non-functional requirements</vt:lpstr>
      <vt:lpstr>USE CASE DIAGRAM</vt:lpstr>
      <vt:lpstr>ACTIVITY DIAGRAM Create event</vt:lpstr>
      <vt:lpstr>Prezentácia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Belbin roles, work methods, motivation</vt:lpstr>
      <vt:lpstr>Prezentácia programu PowerPoint</vt:lpstr>
      <vt:lpstr>Belbin roles</vt:lpstr>
      <vt:lpstr>Prezentácia programu PowerPoint</vt:lpstr>
      <vt:lpstr>Prezentácia programu PowerPoint</vt:lpstr>
      <vt:lpstr>Prezentácia programu PowerPoint</vt:lpstr>
      <vt:lpstr>Conclusion (project report)</vt:lpstr>
      <vt:lpstr>Conclusion (process report)</vt:lpstr>
      <vt:lpstr>Future</vt:lpstr>
      <vt:lpstr>Thank you for your attention.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Acer Matej</cp:lastModifiedBy>
  <cp:revision>21</cp:revision>
  <dcterms:created xsi:type="dcterms:W3CDTF">2018-01-21T11:42:53Z</dcterms:created>
  <dcterms:modified xsi:type="dcterms:W3CDTF">2018-01-22T19:46:03Z</dcterms:modified>
</cp:coreProperties>
</file>